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16" name="Slide Number Placeholder 15"/>
          <p:cNvSpPr>
            <a:spLocks noGrp="1"/>
          </p:cNvSpPr>
          <p:nvPr>
            <p:ph type="sldNum" sz="quarter" idx="11"/>
          </p:nvPr>
        </p:nvSpPr>
        <p:spPr/>
        <p:txBody>
          <a:bodyPr/>
          <a:lstStyle/>
          <a:p>
            <a:fld id="{876875B8-FC33-4D0C-89DD-17A1D233CF9F}"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875B8-FC33-4D0C-89DD-17A1D233CF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875B8-FC33-4D0C-89DD-17A1D233CF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F00A565-1F92-488E-BDF6-1C599C0D77FF}" type="datetimeFigureOut">
              <a:rPr lang="en-US" smtClean="0"/>
              <a:pPr/>
              <a:t>11/27/2011</a:t>
            </a:fld>
            <a:endParaRPr lang="en-US"/>
          </a:p>
        </p:txBody>
      </p:sp>
      <p:sp>
        <p:nvSpPr>
          <p:cNvPr id="15" name="Slide Number Placeholder 14"/>
          <p:cNvSpPr>
            <a:spLocks noGrp="1"/>
          </p:cNvSpPr>
          <p:nvPr>
            <p:ph type="sldNum" sz="quarter" idx="15"/>
          </p:nvPr>
        </p:nvSpPr>
        <p:spPr/>
        <p:txBody>
          <a:bodyPr/>
          <a:lstStyle>
            <a:lvl1pPr algn="ctr">
              <a:defRPr/>
            </a:lvl1pPr>
          </a:lstStyle>
          <a:p>
            <a:fld id="{876875B8-FC33-4D0C-89DD-17A1D233CF9F}"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875B8-FC33-4D0C-89DD-17A1D233CF9F}"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875B8-FC33-4D0C-89DD-17A1D233CF9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76875B8-FC33-4D0C-89DD-17A1D233CF9F}"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6875B8-FC33-4D0C-89DD-17A1D233CF9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6875B8-FC33-4D0C-89DD-17A1D233CF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F00A565-1F92-488E-BDF6-1C599C0D77FF}" type="datetimeFigureOut">
              <a:rPr lang="en-US" smtClean="0"/>
              <a:pPr/>
              <a:t>11/27/2011</a:t>
            </a:fld>
            <a:endParaRPr lang="en-US"/>
          </a:p>
        </p:txBody>
      </p:sp>
      <p:sp>
        <p:nvSpPr>
          <p:cNvPr id="9" name="Slide Number Placeholder 8"/>
          <p:cNvSpPr>
            <a:spLocks noGrp="1"/>
          </p:cNvSpPr>
          <p:nvPr>
            <p:ph type="sldNum" sz="quarter" idx="15"/>
          </p:nvPr>
        </p:nvSpPr>
        <p:spPr/>
        <p:txBody>
          <a:bodyPr/>
          <a:lstStyle/>
          <a:p>
            <a:fld id="{876875B8-FC33-4D0C-89DD-17A1D233CF9F}"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F00A565-1F92-488E-BDF6-1C599C0D77FF}" type="datetimeFigureOut">
              <a:rPr lang="en-US" smtClean="0"/>
              <a:pPr/>
              <a:t>11/27/2011</a:t>
            </a:fld>
            <a:endParaRPr lang="en-US"/>
          </a:p>
        </p:txBody>
      </p:sp>
      <p:sp>
        <p:nvSpPr>
          <p:cNvPr id="9" name="Slide Number Placeholder 8"/>
          <p:cNvSpPr>
            <a:spLocks noGrp="1"/>
          </p:cNvSpPr>
          <p:nvPr>
            <p:ph type="sldNum" sz="quarter" idx="11"/>
          </p:nvPr>
        </p:nvSpPr>
        <p:spPr/>
        <p:txBody>
          <a:bodyPr/>
          <a:lstStyle/>
          <a:p>
            <a:fld id="{876875B8-FC33-4D0C-89DD-17A1D233CF9F}"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F00A565-1F92-488E-BDF6-1C599C0D77FF}" type="datetimeFigureOut">
              <a:rPr lang="en-US" smtClean="0"/>
              <a:pPr/>
              <a:t>11/27/2011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76875B8-FC33-4D0C-89DD-17A1D233CF9F}"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chinapage.com/dragon1.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2819400" y="1752600"/>
            <a:ext cx="3200400" cy="4853354"/>
          </a:xfrm>
          <a:prstGeom prst="rect">
            <a:avLst/>
          </a:prstGeom>
          <a:noFill/>
          <a:ln w="9525">
            <a:noFill/>
            <a:miter lim="800000"/>
            <a:headEnd/>
            <a:tailEnd/>
          </a:ln>
        </p:spPr>
      </p:pic>
      <p:sp>
        <p:nvSpPr>
          <p:cNvPr id="4" name="Title 3"/>
          <p:cNvSpPr>
            <a:spLocks noGrp="1"/>
          </p:cNvSpPr>
          <p:nvPr>
            <p:ph type="title"/>
          </p:nvPr>
        </p:nvSpPr>
        <p:spPr/>
        <p:txBody>
          <a:bodyPr>
            <a:normAutofit fontScale="90000"/>
          </a:bodyPr>
          <a:lstStyle/>
          <a:p>
            <a:r>
              <a:rPr lang="en-US" dirty="0" smtClean="0"/>
              <a:t>Dragon’s Gate by Laurence Yep</a:t>
            </a:r>
            <a:br>
              <a:rPr lang="en-US" dirty="0" smtClean="0"/>
            </a:br>
            <a:r>
              <a:rPr lang="en-US" dirty="0" smtClean="0"/>
              <a:t>Historical </a:t>
            </a:r>
            <a:r>
              <a:rPr lang="en-US" dirty="0"/>
              <a:t>F</a:t>
            </a:r>
            <a:r>
              <a:rPr lang="en-US" dirty="0" smtClean="0"/>
              <a:t>iction </a:t>
            </a:r>
            <a:r>
              <a:rPr lang="en-US" dirty="0"/>
              <a:t>B</a:t>
            </a:r>
            <a:r>
              <a:rPr lang="en-US" dirty="0" smtClean="0"/>
              <a:t>ook</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In 1867, Otter travels from Three Willows Village in China to California -- the Land of the Golden Mountain. There he will join his father and uncle. In spite of the presence of family, Otter is a stranger among the other Chinese in this new land. And where he expected to see a land of goldfields, he sees only vast, cold whiteness. </a:t>
            </a:r>
          </a:p>
          <a:p>
            <a:r>
              <a:rPr lang="en-US" dirty="0" smtClean="0"/>
              <a:t>Otter's dream is to learn all he can, take the technology back to the Middle Kingdom, and free China from the Manchu invaders. Otter and the others board a machine that will change his life -- a train for which he would open the Dragon's Gate.</a:t>
            </a:r>
            <a:endParaRPr lang="en-US" dirty="0"/>
          </a:p>
        </p:txBody>
      </p:sp>
      <p:sp>
        <p:nvSpPr>
          <p:cNvPr id="2" name="Title 1"/>
          <p:cNvSpPr>
            <a:spLocks noGrp="1"/>
          </p:cNvSpPr>
          <p:nvPr>
            <p:ph type="title"/>
          </p:nvPr>
        </p:nvSpPr>
        <p:spPr/>
        <p:txBody>
          <a:bodyPr/>
          <a:lstStyle/>
          <a:p>
            <a:r>
              <a:rPr lang="en-US" dirty="0" smtClean="0"/>
              <a:t>Overview</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Passages </a:t>
            </a:r>
            <a:r>
              <a:rPr lang="en-US" dirty="0" smtClean="0"/>
              <a:t>that are related to pages 118-121 “Doing History</a:t>
            </a:r>
            <a:r>
              <a:rPr lang="en-US" dirty="0" smtClean="0"/>
              <a:t>” YES! </a:t>
            </a:r>
            <a:r>
              <a:rPr lang="en-US" dirty="0" smtClean="0"/>
              <a:t>The </a:t>
            </a:r>
            <a:r>
              <a:rPr lang="en-US" dirty="0" smtClean="0"/>
              <a:t>plot was very interesting and gripping. </a:t>
            </a:r>
            <a:endParaRPr lang="en-US" dirty="0" smtClean="0"/>
          </a:p>
          <a:p>
            <a:pPr>
              <a:buNone/>
            </a:pPr>
            <a:endParaRPr lang="en-US" dirty="0" smtClean="0"/>
          </a:p>
          <a:p>
            <a:pPr>
              <a:buNone/>
            </a:pPr>
            <a:r>
              <a:rPr lang="en-US" dirty="0" smtClean="0"/>
              <a:t>    Otter </a:t>
            </a:r>
            <a:r>
              <a:rPr lang="en-US" dirty="0" smtClean="0"/>
              <a:t>joins the railroad crew with his father and experiences many hardships, such as cold and hunger, poverty, and exhaustion. He saves the railroad camp from disaster when he dynamites a huge snow overhang. </a:t>
            </a:r>
            <a:endParaRPr lang="en-US" dirty="0"/>
          </a:p>
        </p:txBody>
      </p:sp>
      <p:sp>
        <p:nvSpPr>
          <p:cNvPr id="2" name="Title 1"/>
          <p:cNvSpPr>
            <a:spLocks noGrp="1"/>
          </p:cNvSpPr>
          <p:nvPr>
            <p:ph type="title"/>
          </p:nvPr>
        </p:nvSpPr>
        <p:spPr/>
        <p:txBody>
          <a:bodyPr/>
          <a:lstStyle/>
          <a:p>
            <a:r>
              <a:rPr lang="en-US" dirty="0" smtClean="0"/>
              <a:t>Does the Book tell a Good </a:t>
            </a:r>
            <a:r>
              <a:rPr lang="en-US" dirty="0"/>
              <a:t>S</a:t>
            </a:r>
            <a:r>
              <a:rPr lang="en-US" dirty="0" smtClean="0"/>
              <a:t>tory?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Passages that are related to pages 118-121 “Doing History</a:t>
            </a:r>
            <a:r>
              <a:rPr lang="en-US" dirty="0" smtClean="0"/>
              <a:t>”</a:t>
            </a:r>
          </a:p>
          <a:p>
            <a:endParaRPr lang="en-US" dirty="0" smtClean="0"/>
          </a:p>
          <a:p>
            <a:pPr>
              <a:buNone/>
            </a:pPr>
            <a:r>
              <a:rPr lang="en-US" dirty="0" smtClean="0"/>
              <a:t>   The year was 1867 (the language seemed genuine) from the Caucasians met along the way. Otto and his family spoke Chinese quietly so to not bother white people which also seemed very believable in that date. </a:t>
            </a: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Is the language authentic to the times?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38400"/>
            <a:ext cx="7696200" cy="3687763"/>
          </a:xfrm>
        </p:spPr>
        <p:txBody>
          <a:bodyPr>
            <a:normAutofit/>
          </a:bodyPr>
          <a:lstStyle/>
          <a:p>
            <a:pPr>
              <a:buNone/>
            </a:pPr>
            <a:r>
              <a:rPr lang="en-US" dirty="0" smtClean="0"/>
              <a:t>    Passages </a:t>
            </a:r>
            <a:r>
              <a:rPr lang="en-US" dirty="0" smtClean="0"/>
              <a:t>that are related to pages 118-121 “Doing </a:t>
            </a:r>
            <a:r>
              <a:rPr lang="en-US" dirty="0" smtClean="0"/>
              <a:t>History</a:t>
            </a:r>
          </a:p>
          <a:p>
            <a:pPr>
              <a:buNone/>
            </a:pPr>
            <a:r>
              <a:rPr lang="en-US" dirty="0" smtClean="0"/>
              <a:t>    </a:t>
            </a:r>
          </a:p>
          <a:p>
            <a:pPr>
              <a:buNone/>
            </a:pPr>
            <a:r>
              <a:rPr lang="en-US" dirty="0" smtClean="0"/>
              <a:t>    Yes</a:t>
            </a:r>
            <a:r>
              <a:rPr lang="en-US" dirty="0" smtClean="0"/>
              <a:t>!</a:t>
            </a:r>
            <a:r>
              <a:rPr lang="en-US" dirty="0" smtClean="0"/>
              <a:t> this story is based off of real historical events. It is based more on human emotions though like love, hate, prejudices and pride.</a:t>
            </a:r>
            <a:endParaRPr lang="en-US" dirty="0"/>
          </a:p>
        </p:txBody>
      </p:sp>
      <p:sp>
        <p:nvSpPr>
          <p:cNvPr id="2" name="Title 1"/>
          <p:cNvSpPr>
            <a:spLocks noGrp="1"/>
          </p:cNvSpPr>
          <p:nvPr>
            <p:ph type="title"/>
          </p:nvPr>
        </p:nvSpPr>
        <p:spPr>
          <a:xfrm>
            <a:off x="228600" y="274638"/>
            <a:ext cx="8458200" cy="2239962"/>
          </a:xfrm>
        </p:spPr>
        <p:txBody>
          <a:bodyPr>
            <a:normAutofit/>
          </a:bodyPr>
          <a:lstStyle/>
          <a:p>
            <a:r>
              <a:rPr lang="en-US" dirty="0" smtClean="0"/>
              <a:t>Is the story accurate and authentic in its historic detail – include setting and historic events.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Passages that are related to pages 118-121 “Doing History</a:t>
            </a:r>
            <a:r>
              <a:rPr lang="en-US" dirty="0" smtClean="0"/>
              <a:t>”</a:t>
            </a:r>
          </a:p>
          <a:p>
            <a:endParaRPr lang="en-US" dirty="0" smtClean="0"/>
          </a:p>
          <a:p>
            <a:r>
              <a:rPr lang="en-US" dirty="0" smtClean="0"/>
              <a:t>The Chinese people who were not represented by Labor Laws - who had to endure some of the harshest and poorest of living/working </a:t>
            </a:r>
            <a:r>
              <a:rPr lang="en-US" dirty="0" smtClean="0"/>
              <a:t>conditions for the Chinese workers. </a:t>
            </a:r>
            <a:endParaRPr lang="en-US" dirty="0" smtClean="0"/>
          </a:p>
          <a:p>
            <a:endParaRPr lang="en-US" dirty="0"/>
          </a:p>
        </p:txBody>
      </p:sp>
      <p:sp>
        <p:nvSpPr>
          <p:cNvPr id="2" name="Title 1"/>
          <p:cNvSpPr>
            <a:spLocks noGrp="1"/>
          </p:cNvSpPr>
          <p:nvPr>
            <p:ph type="title"/>
          </p:nvPr>
        </p:nvSpPr>
        <p:spPr/>
        <p:txBody>
          <a:bodyPr/>
          <a:lstStyle/>
          <a:p>
            <a:r>
              <a:rPr lang="en-US" dirty="0" smtClean="0"/>
              <a:t>Whose voices are missing?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05800" cy="4953000"/>
          </a:xfrm>
        </p:spPr>
        <p:txBody>
          <a:bodyPr>
            <a:normAutofit fontScale="92500" lnSpcReduction="20000"/>
          </a:bodyPr>
          <a:lstStyle/>
          <a:p>
            <a:pPr>
              <a:buNone/>
            </a:pPr>
            <a:r>
              <a:rPr lang="en-US" b="1" dirty="0" smtClean="0"/>
              <a:t>Topics for Strategies: “</a:t>
            </a:r>
            <a:r>
              <a:rPr lang="en-US" sz="1700" b="1" dirty="0" smtClean="0"/>
              <a:t>Technological” </a:t>
            </a:r>
            <a:r>
              <a:rPr lang="en-US" sz="1900" dirty="0" smtClean="0"/>
              <a:t>Learn how to navigate the internet, “</a:t>
            </a:r>
            <a:r>
              <a:rPr lang="en-US" sz="1900" smtClean="0"/>
              <a:t>historical influences” practicing </a:t>
            </a:r>
            <a:r>
              <a:rPr lang="en-US" sz="1900" dirty="0" smtClean="0"/>
              <a:t>to scale maps (mapping) and “social and ethical techniques” use effective strong language skills to interpret the hardships. As a teacher, modeling and enquiry based lessons would work well.</a:t>
            </a:r>
            <a:endParaRPr lang="en-US" sz="1900" dirty="0" smtClean="0"/>
          </a:p>
          <a:p>
            <a:pPr>
              <a:buNone/>
            </a:pPr>
            <a:r>
              <a:rPr lang="en-US" sz="2200" dirty="0" smtClean="0"/>
              <a:t>------ </a:t>
            </a:r>
          </a:p>
          <a:p>
            <a:r>
              <a:rPr lang="en-US" sz="1900" dirty="0" smtClean="0"/>
              <a:t>China (Land, People and Culture) </a:t>
            </a:r>
            <a:r>
              <a:rPr lang="en-US" sz="1900" dirty="0" smtClean="0"/>
              <a:t>Put yourself in the place of a Chinese worker and write home to your family in China</a:t>
            </a:r>
            <a:r>
              <a:rPr lang="en-US" sz="1900" dirty="0" smtClean="0"/>
              <a:t>. Create a Chinese Page - </a:t>
            </a:r>
            <a:r>
              <a:rPr lang="en-US" sz="1900" dirty="0" smtClean="0">
                <a:hlinkClick r:id="rId2"/>
              </a:rPr>
              <a:t>http</a:t>
            </a:r>
            <a:r>
              <a:rPr lang="en-US" sz="1900" dirty="0" smtClean="0">
                <a:hlinkClick r:id="rId2"/>
              </a:rPr>
              <a:t>://www.chinapage.com/dragon1.html</a:t>
            </a:r>
            <a:endParaRPr lang="en-US" sz="1900" dirty="0" smtClean="0"/>
          </a:p>
          <a:p>
            <a:r>
              <a:rPr lang="en-US" sz="1900" dirty="0" smtClean="0"/>
              <a:t>Chinese </a:t>
            </a:r>
            <a:r>
              <a:rPr lang="en-US" sz="1900" dirty="0" smtClean="0"/>
              <a:t>Immigrants. The Chinese came to America by ship. Create a map showing the route they probably took.</a:t>
            </a:r>
            <a:endParaRPr lang="en-US" sz="1900" dirty="0" smtClean="0"/>
          </a:p>
          <a:p>
            <a:r>
              <a:rPr lang="en-US" sz="1900" dirty="0" smtClean="0"/>
              <a:t>History of building the railroads - </a:t>
            </a:r>
            <a:r>
              <a:rPr lang="en-US" sz="1900" dirty="0" smtClean="0"/>
              <a:t>Tell about your everyday life as a railroad builder.</a:t>
            </a:r>
            <a:endParaRPr lang="en-US" sz="1900" dirty="0" smtClean="0"/>
          </a:p>
          <a:p>
            <a:r>
              <a:rPr lang="en-US" sz="1900" dirty="0" smtClean="0"/>
              <a:t>Sierra </a:t>
            </a:r>
            <a:r>
              <a:rPr lang="en-US" sz="1900" dirty="0" smtClean="0"/>
              <a:t>Nevada </a:t>
            </a:r>
            <a:r>
              <a:rPr lang="en-US" sz="1900" dirty="0" smtClean="0"/>
              <a:t>Mountains (History) – Draw pictures and explain the mountains in detail (resources, power, buildings and lifestyles, occupations etc.).</a:t>
            </a:r>
          </a:p>
          <a:p>
            <a:r>
              <a:rPr lang="en-US" sz="1900" dirty="0" smtClean="0"/>
              <a:t>Transcontinental Railroad. Learn more about the history of the transcontinental railroad. On a map, show the route of the railroad from Sacramento through the mountains to Utah. Learn more about the east to west part of the railroad.</a:t>
            </a:r>
          </a:p>
          <a:p>
            <a:endParaRPr lang="en-US" dirty="0" smtClean="0"/>
          </a:p>
          <a:p>
            <a:pPr>
              <a:buNone/>
            </a:pPr>
            <a:endParaRPr lang="en-US" dirty="0" smtClean="0"/>
          </a:p>
          <a:p>
            <a:pPr>
              <a:buNone/>
            </a:pPr>
            <a:endParaRPr lang="en-US" dirty="0" smtClean="0"/>
          </a:p>
          <a:p>
            <a:endParaRPr lang="en-US" dirty="0"/>
          </a:p>
        </p:txBody>
      </p:sp>
      <p:sp>
        <p:nvSpPr>
          <p:cNvPr id="2" name="Title 1"/>
          <p:cNvSpPr>
            <a:spLocks noGrp="1"/>
          </p:cNvSpPr>
          <p:nvPr>
            <p:ph type="title"/>
          </p:nvPr>
        </p:nvSpPr>
        <p:spPr/>
        <p:txBody>
          <a:bodyPr>
            <a:normAutofit fontScale="90000"/>
          </a:bodyPr>
          <a:lstStyle/>
          <a:p>
            <a:r>
              <a:rPr lang="en-US" dirty="0" smtClean="0"/>
              <a:t>List three learning strategies that could be used in concert with this book.</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58</TotalTime>
  <Words>531</Words>
  <Application>Microsoft Office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Dragon’s Gate by Laurence Yep Historical Fiction Book</vt:lpstr>
      <vt:lpstr>Overview</vt:lpstr>
      <vt:lpstr>Does the Book tell a Good Story?</vt:lpstr>
      <vt:lpstr>Is the language authentic to the times?</vt:lpstr>
      <vt:lpstr>Is the story accurate and authentic in its historic detail – include setting and historic events. </vt:lpstr>
      <vt:lpstr>Whose voices are missing?</vt:lpstr>
      <vt:lpstr>List three learning strategies that could be used in concert with this book.</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Dragon’s Gate by Laurence Yep</dc:title>
  <dc:creator>Lab User</dc:creator>
  <cp:lastModifiedBy>Tim</cp:lastModifiedBy>
  <cp:revision>13</cp:revision>
  <dcterms:created xsi:type="dcterms:W3CDTF">2011-11-23T03:32:11Z</dcterms:created>
  <dcterms:modified xsi:type="dcterms:W3CDTF">2011-11-27T13:15:58Z</dcterms:modified>
</cp:coreProperties>
</file>